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</p:sldIdLst>
  <p:sldSz cx="9144000" cy="5715000" type="screen16x10"/>
  <p:notesSz cx="6858000" cy="9144000"/>
  <p:defaultTextStyle>
    <a:defPPr marL="0" marR="0" indent="0" algn="l" defTabSz="59701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49253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98506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447759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597012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746265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895518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044771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194024" algn="ctr" defTabSz="38142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1104" y="12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1pPr>
    <a:lvl2pPr indent="149253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2pPr>
    <a:lvl3pPr indent="298506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3pPr>
    <a:lvl4pPr indent="447759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4pPr>
    <a:lvl5pPr indent="597012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5pPr>
    <a:lvl6pPr indent="746265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895518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044771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194024" defTabSz="29850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959941"/>
            <a:ext cx="7358063" cy="193476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2946797"/>
            <a:ext cx="7358063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00"/>
            </a:lvl1pPr>
            <a:lvl2pPr marL="0" indent="149253" algn="ctr">
              <a:spcBef>
                <a:spcPts val="0"/>
              </a:spcBef>
              <a:buSzTx/>
              <a:buNone/>
              <a:defRPr sz="2100"/>
            </a:lvl2pPr>
            <a:lvl3pPr marL="0" indent="298506" algn="ctr">
              <a:spcBef>
                <a:spcPts val="0"/>
              </a:spcBef>
              <a:buSzTx/>
              <a:buNone/>
              <a:defRPr sz="2100"/>
            </a:lvl3pPr>
            <a:lvl4pPr marL="0" indent="447759" algn="ctr">
              <a:spcBef>
                <a:spcPts val="0"/>
              </a:spcBef>
              <a:buSzTx/>
              <a:buNone/>
              <a:defRPr sz="2100"/>
            </a:lvl4pPr>
            <a:lvl5pPr marL="0" indent="597012" algn="ctr">
              <a:spcBef>
                <a:spcPts val="0"/>
              </a:spcBef>
              <a:buSz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3728145"/>
            <a:ext cx="7358063" cy="31320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2475379"/>
            <a:ext cx="7358063" cy="451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5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715000"/>
          </a:xfrm>
          <a:prstGeom prst="rect">
            <a:avLst/>
          </a:prstGeom>
        </p:spPr>
        <p:txBody>
          <a:bodyPr lIns="59701" tIns="29850" rIns="59701" bIns="29850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372070"/>
            <a:ext cx="6875859" cy="3467695"/>
          </a:xfrm>
          <a:prstGeom prst="rect">
            <a:avLst/>
          </a:prstGeom>
        </p:spPr>
        <p:txBody>
          <a:bodyPr lIns="59701" tIns="29850" rIns="59701" bIns="29850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3936504"/>
            <a:ext cx="7358063" cy="83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4799707"/>
            <a:ext cx="7358063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00"/>
            </a:lvl1pPr>
            <a:lvl2pPr marL="0" indent="149253" algn="ctr">
              <a:spcBef>
                <a:spcPts val="0"/>
              </a:spcBef>
              <a:buSzTx/>
              <a:buNone/>
              <a:defRPr sz="2100"/>
            </a:lvl2pPr>
            <a:lvl3pPr marL="0" indent="298506" algn="ctr">
              <a:spcBef>
                <a:spcPts val="0"/>
              </a:spcBef>
              <a:buSzTx/>
              <a:buNone/>
              <a:defRPr sz="2100"/>
            </a:lvl3pPr>
            <a:lvl4pPr marL="0" indent="447759" algn="ctr">
              <a:spcBef>
                <a:spcPts val="0"/>
              </a:spcBef>
              <a:buSzTx/>
              <a:buNone/>
              <a:defRPr sz="2100"/>
            </a:lvl4pPr>
            <a:lvl5pPr marL="0" indent="597012" algn="ctr">
              <a:spcBef>
                <a:spcPts val="0"/>
              </a:spcBef>
              <a:buSz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40268" y="5417344"/>
            <a:ext cx="254534" cy="25164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1890117"/>
            <a:ext cx="7358063" cy="193476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5" y="372070"/>
            <a:ext cx="3750469" cy="4822031"/>
          </a:xfrm>
          <a:prstGeom prst="rect">
            <a:avLst/>
          </a:prstGeom>
        </p:spPr>
        <p:txBody>
          <a:bodyPr lIns="59701" tIns="29850" rIns="59701" bIns="29850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372070"/>
            <a:ext cx="3750469" cy="2336602"/>
          </a:xfrm>
          <a:prstGeom prst="rect">
            <a:avLst/>
          </a:prstGeom>
        </p:spPr>
        <p:txBody>
          <a:bodyPr anchor="b"/>
          <a:lstStyle>
            <a:lvl1pPr>
              <a:defRPr sz="39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2790527"/>
            <a:ext cx="3750469" cy="240357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00"/>
            </a:lvl1pPr>
            <a:lvl2pPr marL="0" indent="149253" algn="ctr">
              <a:spcBef>
                <a:spcPts val="0"/>
              </a:spcBef>
              <a:buSzTx/>
              <a:buNone/>
              <a:defRPr sz="2100"/>
            </a:lvl2pPr>
            <a:lvl3pPr marL="0" indent="298506" algn="ctr">
              <a:spcBef>
                <a:spcPts val="0"/>
              </a:spcBef>
              <a:buSzTx/>
              <a:buNone/>
              <a:defRPr sz="2100"/>
            </a:lvl3pPr>
            <a:lvl4pPr marL="0" indent="447759" algn="ctr">
              <a:spcBef>
                <a:spcPts val="0"/>
              </a:spcBef>
              <a:buSzTx/>
              <a:buNone/>
              <a:defRPr sz="2100"/>
            </a:lvl4pPr>
            <a:lvl5pPr marL="0" indent="597012" algn="ctr">
              <a:spcBef>
                <a:spcPts val="0"/>
              </a:spcBef>
              <a:buSz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525488"/>
            <a:ext cx="3750469" cy="3683496"/>
          </a:xfrm>
          <a:prstGeom prst="rect">
            <a:avLst/>
          </a:prstGeom>
        </p:spPr>
        <p:txBody>
          <a:bodyPr lIns="59701" tIns="29850" rIns="59701" bIns="29850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525488"/>
            <a:ext cx="3750469" cy="3683496"/>
          </a:xfrm>
          <a:prstGeom prst="rect">
            <a:avLst/>
          </a:prstGeom>
        </p:spPr>
        <p:txBody>
          <a:bodyPr/>
          <a:lstStyle>
            <a:lvl1pPr marL="223879" indent="-223879">
              <a:spcBef>
                <a:spcPts val="2089"/>
              </a:spcBef>
              <a:defRPr sz="1800"/>
            </a:lvl1pPr>
            <a:lvl2pPr marL="447759" indent="-223879">
              <a:spcBef>
                <a:spcPts val="2089"/>
              </a:spcBef>
              <a:defRPr sz="1800"/>
            </a:lvl2pPr>
            <a:lvl3pPr marL="671638" indent="-223879">
              <a:spcBef>
                <a:spcPts val="2089"/>
              </a:spcBef>
              <a:defRPr sz="1800"/>
            </a:lvl3pPr>
            <a:lvl4pPr marL="895518" indent="-223879">
              <a:spcBef>
                <a:spcPts val="2089"/>
              </a:spcBef>
              <a:defRPr sz="1800"/>
            </a:lvl4pPr>
            <a:lvl5pPr marL="1119397" indent="-223879">
              <a:spcBef>
                <a:spcPts val="2089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744141"/>
            <a:ext cx="7804547" cy="422671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23805" y="2984004"/>
            <a:ext cx="3750469" cy="2210098"/>
          </a:xfrm>
          <a:prstGeom prst="rect">
            <a:avLst/>
          </a:prstGeom>
        </p:spPr>
        <p:txBody>
          <a:bodyPr lIns="59701" tIns="29850" rIns="59701" bIns="29850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28177" y="520898"/>
            <a:ext cx="3750469" cy="2210098"/>
          </a:xfrm>
          <a:prstGeom prst="rect">
            <a:avLst/>
          </a:prstGeom>
        </p:spPr>
        <p:txBody>
          <a:bodyPr lIns="59701" tIns="29850" rIns="59701" bIns="29850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520899"/>
            <a:ext cx="3750469" cy="4673203"/>
          </a:xfrm>
          <a:prstGeom prst="rect">
            <a:avLst/>
          </a:prstGeom>
        </p:spPr>
        <p:txBody>
          <a:bodyPr lIns="59701" tIns="29850" rIns="59701" bIns="29850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260449"/>
            <a:ext cx="7804547" cy="126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167" tIns="33167" rIns="33167" bIns="3316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525488"/>
            <a:ext cx="7804547" cy="368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167" tIns="33167" rIns="33167" bIns="3316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40268" y="5421065"/>
            <a:ext cx="254534" cy="251648"/>
          </a:xfrm>
          <a:prstGeom prst="rect">
            <a:avLst/>
          </a:prstGeom>
          <a:ln w="12700">
            <a:miter lim="400000"/>
          </a:ln>
        </p:spPr>
        <p:txBody>
          <a:bodyPr wrap="none" lIns="33167" tIns="33167" rIns="33167" bIns="33167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49253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98506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47759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597012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746265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895518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044771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194024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90214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580428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870642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160856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451070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741284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031498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321712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611926" marR="0" indent="-290214" algn="l" defTabSz="381424" rtl="0" latinLnBrk="0">
        <a:lnSpc>
          <a:spcPct val="100000"/>
        </a:lnSpc>
        <a:spcBef>
          <a:spcPts val="2742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49253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98506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47759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597012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746265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895518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044771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194024" algn="ctr" defTabSz="38142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004B008-58C5-48B3-A720-F7DC70C2313D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3BF2522A-18EE-4690-B7A8-0409459FF7C5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A4DC9119-5F80-48E0-8D67-C3FBA6A98DEA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B11EF52F-2EAA-47F7-9A9F-96C92430ED5F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3C5B10DA-A987-4370-AB3E-16286CC88ADC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79845C6E-E0FE-4836-AB2A-D00A8E0ECA37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6931F19B-1FEB-4131-8B04-AF4675A12411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4C670F61-790C-4D17-8F53-F7D9B217038F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8DC85207-B52C-47B6-82B0-188262E1E6A3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0EE182C2-1F9A-48C5-9FD1-6EDFA18EFC2B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1FE7EB9-033A-47FA-83B5-D3E85FE412A0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D4A4966C-DECF-4121-A029-57207D6AC8F2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D6546364-7B92-406B-9E8C-73DCD58B9424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ECEE52B4-0136-40B1-801E-04378221FAA1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7D89CBC6-243D-482F-A0E3-896789A1E3A9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6E504B87-47E2-40B8-8784-B4EDAC18E444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D6546364-7B92-406B-9E8C-73DCD58B9424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EE7A1899-90A4-4634-9418-2E26236F3650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6371E63F-631E-417D-BCEE-810E427026A0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D2A197B9-51C5-4F40-9139-50C4EBDE2976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8F6A823B-9715-435E-9E2A-B0CA43FAE40F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On-screen Show (16:10)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</dc:creator>
  <cp:lastModifiedBy>Alma</cp:lastModifiedBy>
  <cp:revision>3</cp:revision>
  <dcterms:modified xsi:type="dcterms:W3CDTF">2016-12-11T10:13:09Z</dcterms:modified>
</cp:coreProperties>
</file>